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C81-7BDE-45AD-92A6-199F4CE79320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75AD-A767-43CE-B7F1-B9B4212A4E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013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C81-7BDE-45AD-92A6-199F4CE79320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75AD-A767-43CE-B7F1-B9B4212A4E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56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C81-7BDE-45AD-92A6-199F4CE79320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75AD-A767-43CE-B7F1-B9B4212A4E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319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646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5000">
        <p14:honeycomb/>
      </p:transition>
    </mc:Choice>
    <mc:Fallback xmlns=""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C81-7BDE-45AD-92A6-199F4CE79320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75AD-A767-43CE-B7F1-B9B4212A4E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15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C81-7BDE-45AD-92A6-199F4CE79320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75AD-A767-43CE-B7F1-B9B4212A4E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4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C81-7BDE-45AD-92A6-199F4CE79320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75AD-A767-43CE-B7F1-B9B4212A4E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69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C81-7BDE-45AD-92A6-199F4CE79320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75AD-A767-43CE-B7F1-B9B4212A4E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146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C81-7BDE-45AD-92A6-199F4CE79320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75AD-A767-43CE-B7F1-B9B4212A4E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856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C81-7BDE-45AD-92A6-199F4CE79320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75AD-A767-43CE-B7F1-B9B4212A4E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45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C81-7BDE-45AD-92A6-199F4CE79320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75AD-A767-43CE-B7F1-B9B4212A4E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350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C81-7BDE-45AD-92A6-199F4CE79320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75AD-A767-43CE-B7F1-B9B4212A4E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31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27C81-7BDE-45AD-92A6-199F4CE79320}" type="datetimeFigureOut">
              <a:rPr lang="fr-FR" smtClean="0"/>
              <a:t>27/11/2023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F75AD-A767-43CE-B7F1-B9B4212A4E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34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 flipV="1">
            <a:off x="0" y="1966"/>
            <a:ext cx="9144000" cy="243027"/>
          </a:xfrm>
          <a:prstGeom prst="rtTriangle">
            <a:avLst/>
          </a:prstGeom>
          <a:solidFill>
            <a:srgbClr val="F687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4899025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135867" y="371634"/>
            <a:ext cx="1538883" cy="422699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fr-FR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SEMINAIRES </a:t>
            </a:r>
            <a:endParaRPr lang="fr-FR" sz="6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62967" y="195486"/>
            <a:ext cx="50396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</a:rPr>
              <a:t>Mardi 28 Novembre 2023</a:t>
            </a:r>
            <a:endParaRPr lang="fr-FR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</a:rPr>
              <a:t>à </a:t>
            </a: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</a:rPr>
              <a:t>10h30</a:t>
            </a:r>
            <a:endParaRPr lang="fr-FR" sz="32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70445" y="1057833"/>
            <a:ext cx="662473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Suzan</a:t>
            </a:r>
            <a:r>
              <a:rPr lang="fr-FR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SABER</a:t>
            </a:r>
          </a:p>
          <a:p>
            <a:pPr algn="ctr"/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</a:t>
            </a:r>
            <a:r>
              <a:rPr lang="fr-FR" sz="20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Centre, </a:t>
            </a:r>
            <a:r>
              <a:rPr lang="fr-FR" sz="20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Cairo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fr-FR" sz="2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Egypt</a:t>
            </a:r>
            <a:endParaRPr lang="fr-FR" sz="20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fr-FR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fr-FR" sz="12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Mona H. Abdel </a:t>
            </a:r>
            <a:r>
              <a:rPr lang="fr-FR" sz="4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Rehim</a:t>
            </a:r>
            <a:endParaRPr lang="fr-FR" sz="4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</a:t>
            </a:r>
            <a:r>
              <a:rPr lang="fr-FR" sz="2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Centre, </a:t>
            </a:r>
            <a:r>
              <a:rPr lang="fr-FR" sz="2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Cairo</a:t>
            </a:r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fr-FR" sz="2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Egypt</a:t>
            </a:r>
            <a:endParaRPr lang="fr-FR" sz="20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05309" y="2059468"/>
            <a:ext cx="8208912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“Synthesis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Characterization of some </a:t>
            </a:r>
            <a:r>
              <a:rPr lang="en-US" sz="2400" b="1" i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nanoselenides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</a:p>
          <a:p>
            <a:pPr algn="ctr"/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11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b="1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1200" b="1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“Polymeric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Membranes with </a:t>
            </a:r>
            <a:r>
              <a:rPr lang="en-US" sz="2400" b="1" i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hyperbranched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architectures for different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applications”</a:t>
            </a:r>
            <a:endParaRPr lang="en-US" sz="2400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741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6000">
        <p:dissolve/>
      </p:transition>
    </mc:Choice>
    <mc:Fallback xmlns="">
      <p:transition spd="slow" advClick="0" advTm="6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47</Words>
  <Application>Microsoft Office PowerPoint</Application>
  <PresentationFormat>Affichage à l'écran (16:9)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IEM/CNRS/UM2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Christelle Floutier</dc:creator>
  <cp:lastModifiedBy>Christelle Floutier</cp:lastModifiedBy>
  <cp:revision>30</cp:revision>
  <dcterms:created xsi:type="dcterms:W3CDTF">2014-09-09T14:07:40Z</dcterms:created>
  <dcterms:modified xsi:type="dcterms:W3CDTF">2023-11-27T14:11:20Z</dcterms:modified>
</cp:coreProperties>
</file>