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5143500" type="screen16x9"/>
  <p:notesSz cx="9144000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396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27C81-7BDE-45AD-92A6-199F4CE79320}" type="datetimeFigureOut">
              <a:rPr lang="fr-FR" smtClean="0"/>
              <a:t>27/11/2023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F75AD-A767-43CE-B7F1-B9B4212A4E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6013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27C81-7BDE-45AD-92A6-199F4CE79320}" type="datetimeFigureOut">
              <a:rPr lang="fr-FR" smtClean="0"/>
              <a:t>27/11/2023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F75AD-A767-43CE-B7F1-B9B4212A4E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2561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27C81-7BDE-45AD-92A6-199F4CE79320}" type="datetimeFigureOut">
              <a:rPr lang="fr-FR" smtClean="0"/>
              <a:t>27/11/2023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F75AD-A767-43CE-B7F1-B9B4212A4E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83194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6466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5000">
        <p14:honeycomb/>
      </p:transition>
    </mc:Choice>
    <mc:Fallback xmlns="">
      <p:transition spd="slow" advClick="0" advTm="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27C81-7BDE-45AD-92A6-199F4CE79320}" type="datetimeFigureOut">
              <a:rPr lang="fr-FR" smtClean="0"/>
              <a:t>27/11/2023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F75AD-A767-43CE-B7F1-B9B4212A4E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8152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27C81-7BDE-45AD-92A6-199F4CE79320}" type="datetimeFigureOut">
              <a:rPr lang="fr-FR" smtClean="0"/>
              <a:t>27/11/2023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F75AD-A767-43CE-B7F1-B9B4212A4E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442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27C81-7BDE-45AD-92A6-199F4CE79320}" type="datetimeFigureOut">
              <a:rPr lang="fr-FR" smtClean="0"/>
              <a:t>27/11/2023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F75AD-A767-43CE-B7F1-B9B4212A4E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6696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27C81-7BDE-45AD-92A6-199F4CE79320}" type="datetimeFigureOut">
              <a:rPr lang="fr-FR" smtClean="0"/>
              <a:t>27/11/2023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F75AD-A767-43CE-B7F1-B9B4212A4E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1460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27C81-7BDE-45AD-92A6-199F4CE79320}" type="datetimeFigureOut">
              <a:rPr lang="fr-FR" smtClean="0"/>
              <a:t>27/11/2023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F75AD-A767-43CE-B7F1-B9B4212A4E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8563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27C81-7BDE-45AD-92A6-199F4CE79320}" type="datetimeFigureOut">
              <a:rPr lang="fr-FR" smtClean="0"/>
              <a:t>27/11/2023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F75AD-A767-43CE-B7F1-B9B4212A4E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7455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27C81-7BDE-45AD-92A6-199F4CE79320}" type="datetimeFigureOut">
              <a:rPr lang="fr-FR" smtClean="0"/>
              <a:t>27/11/2023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F75AD-A767-43CE-B7F1-B9B4212A4E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2350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27C81-7BDE-45AD-92A6-199F4CE79320}" type="datetimeFigureOut">
              <a:rPr lang="fr-FR" smtClean="0"/>
              <a:t>27/11/2023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F75AD-A767-43CE-B7F1-B9B4212A4E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6311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27C81-7BDE-45AD-92A6-199F4CE79320}" type="datetimeFigureOut">
              <a:rPr lang="fr-FR" smtClean="0"/>
              <a:t>27/11/2023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F75AD-A767-43CE-B7F1-B9B4212A4E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0345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 10"/>
          <p:cNvSpPr/>
          <p:nvPr/>
        </p:nvSpPr>
        <p:spPr>
          <a:xfrm flipV="1">
            <a:off x="0" y="1966"/>
            <a:ext cx="9144000" cy="243027"/>
          </a:xfrm>
          <a:prstGeom prst="rtTriangle">
            <a:avLst/>
          </a:prstGeom>
          <a:solidFill>
            <a:srgbClr val="F687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dirty="0">
              <a:solidFill>
                <a:prstClr val="white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4899025"/>
            <a:ext cx="914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ZoneTexte 13"/>
          <p:cNvSpPr txBox="1"/>
          <p:nvPr/>
        </p:nvSpPr>
        <p:spPr>
          <a:xfrm>
            <a:off x="135867" y="371634"/>
            <a:ext cx="1538883" cy="4226991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fr-FR" sz="6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SEMINAIRES </a:t>
            </a:r>
            <a:endParaRPr lang="fr-FR" sz="60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sz="2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62967" y="195486"/>
            <a:ext cx="503969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b="1" dirty="0" smtClean="0">
                <a:solidFill>
                  <a:schemeClr val="tx2">
                    <a:lumMod val="75000"/>
                  </a:schemeClr>
                </a:solidFill>
              </a:rPr>
              <a:t>Mardi 28 Novembre 2023</a:t>
            </a:r>
            <a:endParaRPr lang="fr-FR" sz="3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fr-FR" sz="3200" b="1" dirty="0" smtClean="0">
                <a:solidFill>
                  <a:schemeClr val="tx2">
                    <a:lumMod val="75000"/>
                  </a:schemeClr>
                </a:solidFill>
              </a:rPr>
              <a:t>à </a:t>
            </a:r>
            <a:r>
              <a:rPr lang="fr-FR" sz="3200" b="1" dirty="0" smtClean="0">
                <a:solidFill>
                  <a:schemeClr val="tx2">
                    <a:lumMod val="75000"/>
                  </a:schemeClr>
                </a:solidFill>
              </a:rPr>
              <a:t>10h30</a:t>
            </a:r>
            <a:endParaRPr lang="fr-FR" sz="32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70445" y="1057833"/>
            <a:ext cx="662473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4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Suzan</a:t>
            </a:r>
            <a:r>
              <a:rPr lang="fr-FR" sz="4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SABER</a:t>
            </a:r>
          </a:p>
          <a:p>
            <a:pPr algn="ctr"/>
            <a:r>
              <a:rPr lang="fr-FR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National </a:t>
            </a:r>
            <a:r>
              <a:rPr lang="fr-FR" sz="2000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Research</a:t>
            </a:r>
            <a:r>
              <a:rPr lang="fr-FR" sz="2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Centre, </a:t>
            </a:r>
            <a:r>
              <a:rPr lang="fr-FR" sz="2000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Cairo</a:t>
            </a:r>
            <a:r>
              <a:rPr lang="fr-FR" sz="2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fr-FR" sz="20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Egypt</a:t>
            </a:r>
            <a:endParaRPr lang="fr-FR" sz="20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fr-FR" sz="2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fr-FR" sz="1200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fr-FR" sz="4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Mona H. Abdel </a:t>
            </a:r>
            <a:r>
              <a:rPr lang="fr-FR" sz="44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Rehim</a:t>
            </a:r>
            <a:endParaRPr lang="fr-FR" sz="44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fr-FR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National </a:t>
            </a:r>
            <a:r>
              <a:rPr lang="fr-FR" sz="20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Research</a:t>
            </a:r>
            <a:r>
              <a:rPr lang="fr-FR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Centre, </a:t>
            </a:r>
            <a:r>
              <a:rPr lang="fr-FR" sz="20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Cairo</a:t>
            </a:r>
            <a:r>
              <a:rPr lang="fr-FR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fr-FR" sz="20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Egypt</a:t>
            </a:r>
            <a:endParaRPr lang="fr-FR" sz="20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05309" y="2059468"/>
            <a:ext cx="8208912" cy="2539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“Synthesis </a:t>
            </a:r>
            <a:r>
              <a:rPr lang="en-US" sz="2400" b="1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Characterization of some </a:t>
            </a:r>
            <a:r>
              <a:rPr lang="en-US" sz="2400" b="1" i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nanoselenides</a:t>
            </a:r>
            <a:r>
              <a:rPr lang="en-US" sz="2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</a:p>
          <a:p>
            <a:pPr algn="ctr"/>
            <a:r>
              <a:rPr lang="en-US" sz="1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</a:t>
            </a:r>
            <a:endParaRPr lang="en-US" sz="24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1100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24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2400" b="1" i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1200" b="1" i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“Polymeric </a:t>
            </a:r>
            <a:r>
              <a:rPr lang="en-US" sz="2400" b="1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Membranes with </a:t>
            </a:r>
            <a:r>
              <a:rPr lang="en-US" sz="2400" b="1" i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hyperbranched</a:t>
            </a:r>
            <a:r>
              <a:rPr lang="en-US" sz="2400" b="1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architectures for different </a:t>
            </a:r>
            <a:r>
              <a:rPr lang="en-US" sz="2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applications”</a:t>
            </a:r>
            <a:endParaRPr lang="en-US" sz="2400" b="1" i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8741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6000">
        <p:dissolve/>
      </p:transition>
    </mc:Choice>
    <mc:Fallback xmlns="">
      <p:transition spd="slow" advClick="0" advTm="600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47</Words>
  <Application>Microsoft Office PowerPoint</Application>
  <PresentationFormat>Affichage à l'écran (16:9)</PresentationFormat>
  <Paragraphs>16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>IEM/CNRS/UM2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Christelle Floutier</dc:creator>
  <cp:lastModifiedBy>Christelle Floutier</cp:lastModifiedBy>
  <cp:revision>30</cp:revision>
  <dcterms:created xsi:type="dcterms:W3CDTF">2014-09-09T14:07:40Z</dcterms:created>
  <dcterms:modified xsi:type="dcterms:W3CDTF">2023-11-27T14:11:20Z</dcterms:modified>
</cp:coreProperties>
</file>